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9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1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a4b972a1_0_3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a4b972a1_0_3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5a4b972a1_0_7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5a4b972a1_0_7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검색하여 이 5가지 식품의 search count가 오르고, 클릭시 count가 증가한다!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5a4b972a1_0_3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5a4b972a1_0_3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5a4b972a1_0_3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5a4b972a1_0_3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a4b972a1_0_3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5a4b972a1_0_3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5a4b972a1_0_3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5a4b972a1_0_3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5a4b972a1_0_7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5a4b972a1_0_7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5a4b972a1_0_7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5a4b972a1_0_7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5a4b972a1_0_7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5a4b972a1_0_7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5a4b972a1_0_7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5a4b972a1_0_7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a58962a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a58962a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5a4b972a1_0_7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5a4b972a1_0_7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5a4b972a1_0_7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5a4b972a1_0_7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a4b972a1_0_7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5a4b972a1_0_7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a5c4a00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a5c4a00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a5c4a00bb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a5c4a00bb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알레르기가 있을 경우 주의가 뜨면서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섭취 목록에 담을 수 없으므로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아나필락시스 쇼크를 방지할 수 있을 것이다알레르기가 있을 경우 주의가 뜨면서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섭취 목록에 담을 수 없으므로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아나필락시스 쇼크를 방알레르기가 있을 경우 주의가 뜨면서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섭취 목록에 담을 수 없으므로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아나필락시스 쇼크를 방지할 수 있을 것이다지할 수 있을 것이다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a58962a8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a58962a8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a58962a8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a58962a8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a58962a8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a58962a8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a58962a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a58962a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a5c4a00b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a5c4a00b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a58962a8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a58962a8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a5c4a00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a5c4a00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5c4a00bb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a5c4a00bb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a4b972a1_0_3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a4b972a1_0_3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Relationship Id="rId5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hyperlink" Target="http://drive.google.com/file/d/1SdQQRNjF9133LbaqgUnDA1S_z5hIDIdh/view" TargetMode="External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ctrTitle"/>
          </p:nvPr>
        </p:nvSpPr>
        <p:spPr>
          <a:xfrm>
            <a:off x="3691700" y="1887275"/>
            <a:ext cx="2019900" cy="1282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초콜렛</a:t>
            </a:r>
            <a:endParaRPr b="1"/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3819575" y="3509960"/>
            <a:ext cx="4242600" cy="7383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김동주 임대희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베스트 검색 식품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405600" y="11039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가장 많이 검색한 순서대로 정렬한 후 Top4를 보여주었다.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90539"/>
            <a:ext cx="9143999" cy="2452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/>
          <p:nvPr/>
        </p:nvSpPr>
        <p:spPr>
          <a:xfrm rot="7269097">
            <a:off x="3889259" y="1899358"/>
            <a:ext cx="2447881" cy="1714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5335225" y="300050"/>
            <a:ext cx="961524" cy="859842"/>
          </a:xfrm>
          <a:prstGeom prst="irregularSeal1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5441538" y="500925"/>
            <a:ext cx="938100" cy="45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Top4</a:t>
            </a:r>
            <a:endParaRPr b="1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5100" y="160913"/>
            <a:ext cx="238125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/>
          <p:nvPr/>
        </p:nvSpPr>
        <p:spPr>
          <a:xfrm>
            <a:off x="7331075" y="349375"/>
            <a:ext cx="277800" cy="680100"/>
          </a:xfrm>
          <a:prstGeom prst="frame">
            <a:avLst>
              <a:gd fmla="val 12500" name="adj1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5971300" y="383475"/>
            <a:ext cx="153900" cy="610200"/>
          </a:xfrm>
          <a:prstGeom prst="moon">
            <a:avLst>
              <a:gd fmla="val 19216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띄어쓰기 기준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동시 검색 기능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276550" y="12636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검색하여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이 5가지 식품의 search count가 오르고,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클릭시 count가 증가한다!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600" y="371175"/>
            <a:ext cx="4389573" cy="464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3841525" y="1641725"/>
            <a:ext cx="938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우유</a:t>
            </a:r>
            <a:endParaRPr b="1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4303375" y="1211225"/>
            <a:ext cx="190800" cy="1319100"/>
          </a:xfrm>
          <a:prstGeom prst="moon">
            <a:avLst>
              <a:gd fmla="val 14858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3788300" y="3628650"/>
            <a:ext cx="9381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라면</a:t>
            </a:r>
            <a:endParaRPr b="1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4252150" y="609650"/>
            <a:ext cx="846900" cy="163500"/>
          </a:xfrm>
          <a:prstGeom prst="frame">
            <a:avLst>
              <a:gd fmla="val 12500" name="adj1"/>
            </a:avLst>
          </a:prstGeom>
          <a:solidFill>
            <a:srgbClr val="EA9999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5364225" y="634100"/>
            <a:ext cx="381300" cy="20901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4252150" y="3045250"/>
            <a:ext cx="190800" cy="1677000"/>
          </a:xfrm>
          <a:prstGeom prst="moon">
            <a:avLst>
              <a:gd fmla="val 14858" name="adj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Vue로 작성한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 기능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25" y="15919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다른 컴퓨터의 Boot Server로 요청을 받아 게시판을 보여준다</a:t>
            </a:r>
            <a:r>
              <a:rPr lang="ko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7290"/>
            <a:ext cx="9144001" cy="196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238" y="819338"/>
            <a:ext cx="1524000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425" y="376738"/>
            <a:ext cx="144780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5238" y="376738"/>
            <a:ext cx="1457325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6838" y="4537700"/>
            <a:ext cx="14763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1913" y="4537700"/>
            <a:ext cx="132397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 rot="781493">
            <a:off x="2241764" y="3078622"/>
            <a:ext cx="2085865" cy="2023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 rot="-726307">
            <a:off x="5001334" y="4205503"/>
            <a:ext cx="2085778" cy="2031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2927963" y="2982175"/>
            <a:ext cx="938100" cy="45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수정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5657913" y="4141425"/>
            <a:ext cx="938100" cy="45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답변</a:t>
            </a:r>
            <a:endParaRPr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모두가 다 아는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 기능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300" y="71575"/>
            <a:ext cx="4082350" cy="50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728988"/>
            <a:ext cx="521970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34597"/>
            <a:ext cx="5103574" cy="2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5786" y="0"/>
            <a:ext cx="6068215" cy="409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/>
          <p:nvPr/>
        </p:nvSpPr>
        <p:spPr>
          <a:xfrm rot="881408">
            <a:off x="944675" y="1019873"/>
            <a:ext cx="2276103" cy="18074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 rot="8625371">
            <a:off x="1143147" y="2552646"/>
            <a:ext cx="2119507" cy="18840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3075775" y="1801675"/>
            <a:ext cx="1367400" cy="203100"/>
          </a:xfrm>
          <a:prstGeom prst="frame">
            <a:avLst>
              <a:gd fmla="val 12500" name="adj1"/>
            </a:avLst>
          </a:prstGeom>
          <a:solidFill>
            <a:srgbClr val="EA9999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0" y="3301600"/>
            <a:ext cx="1405500" cy="252000"/>
          </a:xfrm>
          <a:prstGeom prst="frame">
            <a:avLst>
              <a:gd fmla="val 12500" name="adj1"/>
            </a:avLst>
          </a:prstGeom>
          <a:solidFill>
            <a:srgbClr val="EA9999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4324250" y="1299200"/>
            <a:ext cx="961524" cy="859842"/>
          </a:xfrm>
          <a:prstGeom prst="irregularSeal1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4406913" y="1543238"/>
            <a:ext cx="938100" cy="458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중복체크</a:t>
            </a:r>
            <a:endParaRPr b="1" sz="12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>
            <p:ph type="title"/>
          </p:nvPr>
        </p:nvSpPr>
        <p:spPr>
          <a:xfrm>
            <a:off x="576375" y="456300"/>
            <a:ext cx="3706500" cy="2508900"/>
          </a:xfrm>
          <a:prstGeom prst="rect">
            <a:avLst/>
          </a:prstGeom>
          <a:effectLst>
            <a:outerShdw rotWithShape="0" algn="bl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회원가입 확인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및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로그인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200" y="0"/>
            <a:ext cx="6129799" cy="16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925" y="737546"/>
            <a:ext cx="2530150" cy="29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 rot="4269899">
            <a:off x="5508004" y="2322353"/>
            <a:ext cx="1793435" cy="1777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700" y="3667848"/>
            <a:ext cx="3854450" cy="14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 rot="8820172">
            <a:off x="6341966" y="3547555"/>
            <a:ext cx="323358" cy="18797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769" y="1044900"/>
            <a:ext cx="5935231" cy="40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5714025" cy="3897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230" name="Google Shape;230;p29"/>
          <p:cNvSpPr/>
          <p:nvPr/>
        </p:nvSpPr>
        <p:spPr>
          <a:xfrm>
            <a:off x="6895650" y="3637700"/>
            <a:ext cx="1291248" cy="1117206"/>
          </a:xfrm>
          <a:prstGeom prst="irregularSeal1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7223479" y="3897775"/>
            <a:ext cx="880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채팅창               팝업</a:t>
            </a:r>
            <a:endParaRPr b="1"/>
          </a:p>
        </p:txBody>
      </p:sp>
      <p:sp>
        <p:nvSpPr>
          <p:cNvPr id="232" name="Google Shape;232;p29"/>
          <p:cNvSpPr/>
          <p:nvPr/>
        </p:nvSpPr>
        <p:spPr>
          <a:xfrm rot="1321273">
            <a:off x="5551637" y="3939074"/>
            <a:ext cx="1466595" cy="1777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WebSocket을 활용한 채팅 서비스</a:t>
            </a:r>
            <a:endParaRPr/>
          </a:p>
        </p:txBody>
      </p: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447125" y="1618275"/>
            <a:ext cx="4166400" cy="40986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import javax.websocket.*;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0"/>
            <a:ext cx="2868300" cy="455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1450" y="833850"/>
            <a:ext cx="2737650" cy="4309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2000000" dist="19050">
              <a:srgbClr val="000000">
                <a:alpha val="50000"/>
              </a:srgbClr>
            </a:outerShdw>
          </a:effectLst>
        </p:spPr>
      </p:pic>
      <p:sp>
        <p:nvSpPr>
          <p:cNvPr id="242" name="Google Shape;242;p30"/>
          <p:cNvSpPr/>
          <p:nvPr/>
        </p:nvSpPr>
        <p:spPr>
          <a:xfrm>
            <a:off x="7840750" y="2309012"/>
            <a:ext cx="970326" cy="646866"/>
          </a:xfrm>
          <a:prstGeom prst="irregularSeal2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7699125" y="2447050"/>
            <a:ext cx="3178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rPr>
              <a:t>자동 스크롤</a:t>
            </a:r>
            <a:endParaRPr b="1">
              <a:solidFill>
                <a:srgbClr val="A61C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750" y="2009775"/>
            <a:ext cx="1238250" cy="56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1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>
            <p:ph type="title"/>
          </p:nvPr>
        </p:nvSpPr>
        <p:spPr>
          <a:xfrm>
            <a:off x="311725" y="341300"/>
            <a:ext cx="3706500" cy="2508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많이 클릭한 순서대로 정렬하고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Pagination한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식품 목록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325" y="1123800"/>
            <a:ext cx="3673261" cy="4019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000000">
                <a:alpha val="50000"/>
              </a:srgbClr>
            </a:outerShdw>
          </a:effectLst>
        </p:spPr>
      </p:pic>
      <p:sp>
        <p:nvSpPr>
          <p:cNvPr id="253" name="Google Shape;253;p31"/>
          <p:cNvSpPr/>
          <p:nvPr/>
        </p:nvSpPr>
        <p:spPr>
          <a:xfrm>
            <a:off x="5238325" y="4978200"/>
            <a:ext cx="258300" cy="165300"/>
          </a:xfrm>
          <a:prstGeom prst="frame">
            <a:avLst>
              <a:gd fmla="val 12500" name="adj1"/>
            </a:avLst>
          </a:prstGeom>
          <a:solidFill>
            <a:srgbClr val="EA999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750" y="2295750"/>
            <a:ext cx="2016600" cy="26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0312" y="0"/>
            <a:ext cx="3763687" cy="401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860000" dist="19050">
              <a:srgbClr val="000000"/>
            </a:outerShdw>
          </a:effectLst>
        </p:spPr>
      </p:pic>
      <p:sp>
        <p:nvSpPr>
          <p:cNvPr id="256" name="Google Shape;256;p31"/>
          <p:cNvSpPr/>
          <p:nvPr/>
        </p:nvSpPr>
        <p:spPr>
          <a:xfrm>
            <a:off x="1761925" y="2295750"/>
            <a:ext cx="313200" cy="165300"/>
          </a:xfrm>
          <a:prstGeom prst="donut">
            <a:avLst>
              <a:gd fmla="val 11630" name="adj"/>
            </a:avLst>
          </a:prstGeom>
          <a:solidFill>
            <a:srgbClr val="E06666"/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7840950" y="3878050"/>
            <a:ext cx="258300" cy="165300"/>
          </a:xfrm>
          <a:prstGeom prst="frame">
            <a:avLst>
              <a:gd fmla="val 12500" name="adj1"/>
            </a:avLst>
          </a:prstGeom>
          <a:solidFill>
            <a:srgbClr val="EA999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1"/>
          <p:cNvSpPr/>
          <p:nvPr/>
        </p:nvSpPr>
        <p:spPr>
          <a:xfrm>
            <a:off x="3121700" y="1855200"/>
            <a:ext cx="218700" cy="2969700"/>
          </a:xfrm>
          <a:prstGeom prst="moon">
            <a:avLst>
              <a:gd fmla="val 16220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1"/>
          <p:cNvSpPr/>
          <p:nvPr/>
        </p:nvSpPr>
        <p:spPr>
          <a:xfrm rot="-1367632">
            <a:off x="2005825" y="1980177"/>
            <a:ext cx="1466638" cy="1780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894125" y="1490213"/>
            <a:ext cx="4600200" cy="346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1. 기획 배경 및 목표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2. 추진 일정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3. 시장 분석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4. 구현 기능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5. 기대 효과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6. 개발 후기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7. 질문 및 답변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4797075" y="6533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2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289409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59" y="2166734"/>
            <a:ext cx="2975475" cy="87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0" name="Google Shape;270;p32"/>
          <p:cNvSpPr/>
          <p:nvPr/>
        </p:nvSpPr>
        <p:spPr>
          <a:xfrm>
            <a:off x="86550" y="3791650"/>
            <a:ext cx="258300" cy="165300"/>
          </a:xfrm>
          <a:prstGeom prst="frame">
            <a:avLst>
              <a:gd fmla="val 12500" name="adj1"/>
            </a:avLst>
          </a:prstGeom>
          <a:solidFill>
            <a:srgbClr val="EA999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/>
          <p:nvPr/>
        </p:nvSpPr>
        <p:spPr>
          <a:xfrm rot="-2446700">
            <a:off x="121434" y="3146583"/>
            <a:ext cx="1737621" cy="1776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0474" y="0"/>
            <a:ext cx="304305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1596" y="0"/>
            <a:ext cx="3512408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320000" dist="19050">
              <a:srgbClr val="000000">
                <a:alpha val="50000"/>
              </a:srgbClr>
            </a:outerShdw>
          </a:effectLst>
        </p:spPr>
      </p:pic>
      <p:sp>
        <p:nvSpPr>
          <p:cNvPr id="274" name="Google Shape;274;p32"/>
          <p:cNvSpPr/>
          <p:nvPr/>
        </p:nvSpPr>
        <p:spPr>
          <a:xfrm rot="-2446541">
            <a:off x="3130211" y="2613806"/>
            <a:ext cx="2971983" cy="17763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"/>
          <p:cNvSpPr/>
          <p:nvPr/>
        </p:nvSpPr>
        <p:spPr>
          <a:xfrm>
            <a:off x="1469750" y="1685628"/>
            <a:ext cx="1268676" cy="945270"/>
          </a:xfrm>
          <a:prstGeom prst="irregularSeal1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1783976" y="1886650"/>
            <a:ext cx="883500" cy="39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알러지 알림!</a:t>
            </a:r>
            <a:endParaRPr b="1" sz="12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4460851" y="2276650"/>
            <a:ext cx="883500" cy="39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rPr>
              <a:t>myfood에 추가</a:t>
            </a:r>
            <a:endParaRPr b="1" sz="1200">
              <a:solidFill>
                <a:srgbClr val="99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MyFood에 음식을 담았을 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2가지 핵심 기능</a:t>
            </a:r>
            <a:endParaRPr/>
          </a:p>
        </p:txBody>
      </p:sp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405600" y="20220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MET 계산 공식을 사용하여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사용자의 체중을 고려해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시간당 태우는 calorie를 계산해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알려준다.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047" y="0"/>
            <a:ext cx="325985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8675" y="3485818"/>
            <a:ext cx="2964550" cy="6726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287" name="Google Shape;287;p33"/>
          <p:cNvSpPr/>
          <p:nvPr/>
        </p:nvSpPr>
        <p:spPr>
          <a:xfrm rot="1554913">
            <a:off x="4755740" y="3031971"/>
            <a:ext cx="709774" cy="1517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 rot="1554390">
            <a:off x="4764533" y="4191827"/>
            <a:ext cx="700383" cy="1517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2608300" y="3532775"/>
            <a:ext cx="221100" cy="165300"/>
          </a:xfrm>
          <a:prstGeom prst="donut">
            <a:avLst>
              <a:gd fmla="val 11630" name="adj"/>
            </a:avLst>
          </a:prstGeom>
          <a:solidFill>
            <a:srgbClr val="E06666"/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MyPage에서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 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탈퇴 기능</a:t>
            </a:r>
            <a:endParaRPr/>
          </a:p>
        </p:txBody>
      </p:sp>
      <p:sp>
        <p:nvSpPr>
          <p:cNvPr id="296" name="Google Shape;296;p3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175" y="1578950"/>
            <a:ext cx="4951200" cy="35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725" y="3009825"/>
            <a:ext cx="2840899" cy="83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9" name="Google Shape;299;p34"/>
          <p:cNvSpPr/>
          <p:nvPr/>
        </p:nvSpPr>
        <p:spPr>
          <a:xfrm rot="2219675">
            <a:off x="3301021" y="4149384"/>
            <a:ext cx="275701" cy="1516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 rot="2219675">
            <a:off x="3301021" y="3469909"/>
            <a:ext cx="275701" cy="1516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 rot="-4042745">
            <a:off x="5553757" y="4109703"/>
            <a:ext cx="1258085" cy="1515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7812825" y="3458325"/>
            <a:ext cx="405900" cy="362700"/>
          </a:xfrm>
          <a:prstGeom prst="frame">
            <a:avLst>
              <a:gd fmla="val 12500" name="adj1"/>
            </a:avLst>
          </a:prstGeom>
          <a:solidFill>
            <a:srgbClr val="EA9999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35" title="녹화_2019_11_28_15_58_55_130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12" y="0"/>
            <a:ext cx="6857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기대 효과</a:t>
            </a:r>
            <a:endParaRPr/>
          </a:p>
        </p:txBody>
      </p:sp>
      <p:sp>
        <p:nvSpPr>
          <p:cNvPr id="317" name="Google Shape;317;p36"/>
          <p:cNvSpPr txBox="1"/>
          <p:nvPr>
            <p:ph idx="1" type="subTitle"/>
          </p:nvPr>
        </p:nvSpPr>
        <p:spPr>
          <a:xfrm>
            <a:off x="897875" y="1204875"/>
            <a:ext cx="7830000" cy="3426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게시판과 메신저를 활용해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사람들이 건강한 음식에 대해 소통하고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의견을 주고받을 수 있는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소통의 장이 될 수 있을 것 같다.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975" y="2409923"/>
            <a:ext cx="5545026" cy="27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</a:t>
            </a:r>
            <a:r>
              <a:rPr lang="ko"/>
              <a:t>. 개발 후기</a:t>
            </a:r>
            <a:endParaRPr/>
          </a:p>
        </p:txBody>
      </p:sp>
      <p:sp>
        <p:nvSpPr>
          <p:cNvPr id="325" name="Google Shape;325;p37"/>
          <p:cNvSpPr txBox="1"/>
          <p:nvPr>
            <p:ph idx="1" type="subTitle"/>
          </p:nvPr>
        </p:nvSpPr>
        <p:spPr>
          <a:xfrm>
            <a:off x="371375" y="1920000"/>
            <a:ext cx="4038600" cy="273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김동주</a:t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다양한 개발툴과 API를 활용하여 웹을 전체적으로 관통하는 이해를 얻을 수 있어서 좋았다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좀 더 복잡하고 재밌는 기능도 넣을 수 있었으면 좋겠다.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26" name="Google Shape;326;p37"/>
          <p:cNvSpPr txBox="1"/>
          <p:nvPr>
            <p:ph idx="1" type="subTitle"/>
          </p:nvPr>
        </p:nvSpPr>
        <p:spPr>
          <a:xfrm>
            <a:off x="4572000" y="1920000"/>
            <a:ext cx="4038600" cy="2829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임대희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웹에 대해서 조금 더 깊이 이해할 수 있는 좋은 기회였고 프로그래밍에 대한 흥미가 더욱 높아졌다.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좀 더 어려운 기능 추가에 도전해볼 수 있었으면 좋았을 것 같다.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7. 질문과 답변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350" y="1362925"/>
            <a:ext cx="3460750" cy="34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62925"/>
            <a:ext cx="3460750" cy="34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기획 배경 및 목표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894125" y="1490213"/>
            <a:ext cx="4600200" cy="346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SafeFood Project를 기본 바탕으로 추가기능을 더하는데 주력하였다.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ex) 채팅기능, 날씨 제공 기능,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	칼로리 계산, Pagination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075" y="3121100"/>
            <a:ext cx="16859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9399" y="1008862"/>
            <a:ext cx="2255425" cy="38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125" y="3818493"/>
            <a:ext cx="2964550" cy="6726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추진 일정</a:t>
            </a:r>
            <a:endParaRPr/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388450" y="1629825"/>
            <a:ext cx="4038600" cy="331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김동주</a:t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ko" sz="1800">
                <a:solidFill>
                  <a:srgbClr val="FFFFFF"/>
                </a:solidFill>
              </a:rPr>
              <a:t>MET기반 칼로리 계산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ko" sz="1800">
                <a:solidFill>
                  <a:srgbClr val="FFFFFF"/>
                </a:solidFill>
              </a:rPr>
              <a:t>띄어쓰기로 동시 검색하고 db에서 카운트 증가시키기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ko" sz="1800">
                <a:solidFill>
                  <a:srgbClr val="FFFFFF"/>
                </a:solidFill>
              </a:rPr>
              <a:t>메인 페이지 구석에 </a:t>
            </a:r>
            <a:br>
              <a:rPr b="1" lang="ko" sz="1800">
                <a:solidFill>
                  <a:srgbClr val="FFFFFF"/>
                </a:solidFill>
              </a:rPr>
            </a:br>
            <a:r>
              <a:rPr b="1" lang="ko" sz="1800">
                <a:solidFill>
                  <a:srgbClr val="FFFFFF"/>
                </a:solidFill>
              </a:rPr>
              <a:t>채팅창 팝업 만들기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ko" sz="1800">
                <a:solidFill>
                  <a:srgbClr val="FFFFFF"/>
                </a:solidFill>
              </a:rPr>
              <a:t>PPT 작성</a:t>
            </a:r>
            <a:endParaRPr b="1"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4572000" y="1630050"/>
            <a:ext cx="4038600" cy="3311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임대희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ko" sz="1800">
                <a:solidFill>
                  <a:srgbClr val="FFFFFF"/>
                </a:solidFill>
              </a:rPr>
              <a:t>검색순 Top4만 보이게 정리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ko" sz="1800">
                <a:solidFill>
                  <a:srgbClr val="FFFFFF"/>
                </a:solidFill>
              </a:rPr>
              <a:t>알러지 포함 음식 담을 시 경고 alert 발생 시키기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ko" sz="1800">
                <a:solidFill>
                  <a:srgbClr val="FFFFFF"/>
                </a:solidFill>
              </a:rPr>
              <a:t>음식을 5개 단위로 Pagination해서 보여지도록 하기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b="1" lang="ko" sz="1800">
                <a:solidFill>
                  <a:srgbClr val="FFFFFF"/>
                </a:solidFill>
              </a:rPr>
              <a:t>Word 작성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시장 분석</a:t>
            </a:r>
            <a:endParaRPr/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894125" y="1490213"/>
            <a:ext cx="4600200" cy="346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기존 웹사이트에 비해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메신저 서비스, 날씨 제공 서비스,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MET기반의 칼로리 계산 서비스 등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웹사이트를 더 풍성하게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사용하기 위한 추가 기능이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많이 추가 되었다. 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600" y="1948650"/>
            <a:ext cx="1917775" cy="30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763" y="324475"/>
            <a:ext cx="2524125" cy="4210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220000" dist="19050">
              <a:srgbClr val="000000"/>
            </a:outerShdw>
          </a:effectLst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6672" y="3097172"/>
            <a:ext cx="1212900" cy="204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/>
              <a:t>. 구현 기능(개발 결과)</a:t>
            </a:r>
            <a:endParaRPr/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894125" y="1490213"/>
            <a:ext cx="4600200" cy="346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1. 날씨</a:t>
            </a:r>
            <a:r>
              <a:rPr b="1" lang="ko" sz="1800">
                <a:solidFill>
                  <a:srgbClr val="FFFFFF"/>
                </a:solidFill>
              </a:rPr>
              <a:t> 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2. 베스트 검색 Top 4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3. 띄어쓰기 기준 동시 검색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4. Q&amp;A (Vue로 구현)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5. WebSocket을 활용한 채팅 서비스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6. myfood에 CRUD</a:t>
            </a:r>
            <a:endParaRPr b="1" sz="18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(알러지 있는 경우 alert)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7. 클릭순으로 정렬및 Pagination</a:t>
            </a:r>
            <a:br>
              <a:rPr b="1" lang="ko" sz="1800">
                <a:solidFill>
                  <a:srgbClr val="FFFFFF"/>
                </a:solidFill>
              </a:rPr>
            </a:br>
            <a:r>
              <a:rPr b="1" lang="ko" sz="1800">
                <a:solidFill>
                  <a:srgbClr val="FFFFFF"/>
                </a:solidFill>
              </a:rPr>
              <a:t>8. 아이디 중복체크 및 탈퇴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9. 섭취식품 칼로리와 체중 기반으로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	운동강도에 따른 운동시간 계산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/>
              <a:t>. 구현 기능</a:t>
            </a:r>
            <a:endParaRPr/>
          </a:p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894125" y="1490213"/>
            <a:ext cx="4600200" cy="346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UseCase Diagram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150" y="378975"/>
            <a:ext cx="3876000" cy="45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구현 기능</a:t>
            </a:r>
            <a:endParaRPr/>
          </a:p>
        </p:txBody>
      </p:sp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463625" y="1592163"/>
            <a:ext cx="4600200" cy="34611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전체 시스템 구조도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100" y="1178250"/>
            <a:ext cx="6130899" cy="39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714900" y="0"/>
            <a:ext cx="771419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날씨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464725" y="10449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현재 위치와 시간 기준으로 간단한 일기 예보를 보여준다.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0526"/>
            <a:ext cx="9143999" cy="32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